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4AA3F-6633-DA44-ACFA-E9D5E1645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12E53-ACB1-1947-84D5-187B3AC41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F6057-D810-B045-9C8B-D370E9F2B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7873-5D74-1045-AC20-C91280CBBC2D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8A9BC3-5AB8-264E-80B2-FD9B4DCA5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09843-1C8C-8D48-B3D3-319496BD9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6287-04C1-3F4D-AD91-CF4E27C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08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AB5F1-0FD5-B542-A23B-5EB798162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6AEB8B-9DCF-E548-83BC-EEE79FE4C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62C08-944A-334B-9F1A-0CDB76480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7873-5D74-1045-AC20-C91280CBBC2D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2A91C-FC60-C04B-B9A7-19F300180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CC48D-BBF8-4D4D-A4F1-56D5F5B62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6287-04C1-3F4D-AD91-CF4E27C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47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E20A53-FB6A-B549-B43F-16DD22639A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8DA265-B6BA-E546-87C5-9BD7FB81C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F81D3-F9E9-7741-ABB9-39DCC5C49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7873-5D74-1045-AC20-C91280CBBC2D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DABF8-F3E7-BD41-BEEE-A6F339649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3F0BD-E002-FC40-BAA6-5E0955A38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6287-04C1-3F4D-AD91-CF4E27C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0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17C25-7412-6945-BEC5-674E44333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7EE0E-2B71-384B-94D4-A605E3EAC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BAAB9-6D58-784C-8249-3E7F1C8A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7873-5D74-1045-AC20-C91280CBBC2D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20578-7714-B147-946E-D570362C4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43CA3-704C-004A-AF81-68084CDC2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6287-04C1-3F4D-AD91-CF4E27C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2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FF9FC-014B-D446-9B6B-066CB885D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C988C9-F61C-E643-942D-3624A0A45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44728-3585-EF43-BD03-AB6260F42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7873-5D74-1045-AC20-C91280CBBC2D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E29EA-74E1-4D45-B6F4-C1E1D746D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987A4-186C-FB44-8E18-80F0288D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6287-04C1-3F4D-AD91-CF4E27C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91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200E-B0D3-FB47-A041-34FE8054C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14909-B9B1-4040-8CD5-E708ECB52E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EDA440-7EBA-1543-9992-BC619F8A9C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715AB1-BCE3-7344-BFB4-1AA6AF91F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7873-5D74-1045-AC20-C91280CBBC2D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30C2C8-C685-634B-B579-07F14D34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314041-937F-B54E-A59D-901EA02FD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6287-04C1-3F4D-AD91-CF4E27C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58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852C7-F665-B046-8F4B-ECA4DCC53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FDD332-2804-C341-894C-48691B257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B4EAC3-081C-1F41-A2D3-CA75AEAE2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7B9656-6EEC-DC4C-B12D-C70C50E14D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A0B334-2F07-4A4C-A63E-32730703AF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71C52B-DFA9-8241-A457-8A50523E4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7873-5D74-1045-AC20-C91280CBBC2D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8035C4-630A-3C46-8A6D-D086D82B8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6FD2A3-7974-8441-BE17-808FFCBC1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6287-04C1-3F4D-AD91-CF4E27C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77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044C2-4F91-1042-8D83-7BF0A32DD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98D9C8-5624-A847-A3FD-154B67026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7873-5D74-1045-AC20-C91280CBBC2D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4340D5-175E-644D-8C61-09FBAB705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0ED855-E6C6-1641-AAB0-DA19A3C06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6287-04C1-3F4D-AD91-CF4E27C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9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3850AF-AEF4-8D43-83DB-942AD11DE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7873-5D74-1045-AC20-C91280CBBC2D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117AE9-3DA7-9946-9D0A-00EB050A5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28ECF-7BD6-BE47-A071-F49D87068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6287-04C1-3F4D-AD91-CF4E27C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7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0D332-D15C-8643-8899-BD8E136CA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3F59D-BA85-1B4C-92B2-131721F1D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59C55-BB28-564B-82E7-37EC2AF58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114F91-65F1-DE4A-B394-57AEA79A4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7873-5D74-1045-AC20-C91280CBBC2D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60C5B7-06F0-364F-836B-0F95C502F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1D26D-A226-2D4E-A5A1-083E7FC48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6287-04C1-3F4D-AD91-CF4E27C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474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FFF2E-FE5A-5349-AFA5-7BAC09395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A236AE-DAB9-AB40-941B-C1053F6922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0C8B44-22AA-6044-BA48-9B70289EF2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9C005B-EA39-3E44-828F-7F0ABBC6E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7873-5D74-1045-AC20-C91280CBBC2D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5852B3-BEF5-A94C-93EF-836D6C4F9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EF448-57E2-8244-AF7B-2DB616808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6287-04C1-3F4D-AD91-CF4E27C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9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3135D7-DAF4-A04E-960E-BEF61B42F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837986-F757-064A-B038-6E531FEE7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EE95-81C2-4A41-A478-0B31F42C6A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B7873-5D74-1045-AC20-C91280CBBC2D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80484-C53B-054C-B877-4F571E7D9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00C3B-FDCF-8946-9238-917AF1BAC6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56287-04C1-3F4D-AD91-CF4E27C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05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 /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 /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74ACB-610F-464C-9AF7-59C14CF51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507" y="272141"/>
            <a:ext cx="6467103" cy="2300846"/>
          </a:xfrm>
        </p:spPr>
        <p:txBody>
          <a:bodyPr>
            <a:normAutofit fontScale="90000"/>
          </a:bodyPr>
          <a:lstStyle/>
          <a:p>
            <a:r>
              <a:rPr lang="en-GB" b="1" i="1" u="sng"/>
              <a:t>আজকের উপস্থাপনা</a:t>
            </a:r>
            <a:br>
              <a:rPr lang="en-GB" b="1" i="1" u="sng">
                <a:solidFill>
                  <a:srgbClr val="FF0000"/>
                </a:solidFill>
              </a:rPr>
            </a:br>
            <a:r>
              <a:rPr lang="en-GB" b="1" i="1" u="sng">
                <a:solidFill>
                  <a:srgbClr val="FF0000"/>
                </a:solidFill>
              </a:rPr>
              <a:t>[For BNGG 3</a:t>
            </a:r>
            <a:r>
              <a:rPr lang="en-GB" b="1" i="1" u="sng" baseline="30000">
                <a:solidFill>
                  <a:srgbClr val="FF0000"/>
                </a:solidFill>
              </a:rPr>
              <a:t>RD</a:t>
            </a:r>
            <a:r>
              <a:rPr lang="en-GB" b="1" i="1" u="sng">
                <a:solidFill>
                  <a:srgbClr val="FF0000"/>
                </a:solidFill>
              </a:rPr>
              <a:t> SEM STUDENTS]</a:t>
            </a:r>
            <a:endParaRPr lang="en-US" b="1" i="1" u="sng">
              <a:solidFill>
                <a:srgbClr val="FF0000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4AE5380-57F5-544E-B65A-5B59D0505E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52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6F10A-CA32-C847-B23E-6C80F711C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u="sng">
                <a:solidFill>
                  <a:schemeClr val="accent2">
                    <a:lumMod val="50000"/>
                  </a:schemeClr>
                </a:solidFill>
              </a:rPr>
              <a:t>আজকের আলোচনা-</a:t>
            </a:r>
            <a:br>
              <a:rPr lang="en-GB"/>
            </a:br>
            <a:r>
              <a:rPr lang="en-GB" u="sng">
                <a:solidFill>
                  <a:srgbClr val="7030A0"/>
                </a:solidFill>
              </a:rPr>
              <a:t>গদ্যসাহিত্যের বিভিন্ন  দিক</a:t>
            </a:r>
            <a:endParaRPr lang="en-US" u="sng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F082E-5B99-9648-BD25-5F801508E418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6885774" y="5472503"/>
            <a:ext cx="4834678" cy="729837"/>
          </a:xfrm>
        </p:spPr>
        <p:txBody>
          <a:bodyPr/>
          <a:lstStyle/>
          <a:p>
            <a:r>
              <a:rPr lang="en-GB" b="1" i="1" u="sng">
                <a:solidFill>
                  <a:schemeClr val="accent1">
                    <a:lumMod val="50000"/>
                  </a:schemeClr>
                </a:solidFill>
              </a:rPr>
              <a:t>উপস্থাপক -</a:t>
            </a:r>
            <a:r>
              <a:rPr lang="en-GB"/>
              <a:t> ⇨</a:t>
            </a:r>
            <a:r>
              <a:rPr lang="en-GB">
                <a:solidFill>
                  <a:schemeClr val="accent2"/>
                </a:solidFill>
              </a:rPr>
              <a:t>সোমা বিশ্বাস</a:t>
            </a:r>
            <a:endParaRPr lang="en-US">
              <a:solidFill>
                <a:schemeClr val="accent2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7850208-6D59-3C42-B29C-501E3084BB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851" y="1027906"/>
            <a:ext cx="3766458" cy="2115129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4E6CCD32-B958-1444-9325-5119423CE4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6" y="4191019"/>
            <a:ext cx="2571504" cy="2011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308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52E7C-31CF-834B-BA67-416F6EAAF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u="sng">
                <a:solidFill>
                  <a:schemeClr val="accent1">
                    <a:lumMod val="50000"/>
                  </a:schemeClr>
                </a:solidFill>
              </a:rPr>
              <a:t>সূচীপত্র</a:t>
            </a:r>
            <a:r>
              <a:rPr lang="en-GB" b="1" u="sng">
                <a:solidFill>
                  <a:schemeClr val="accent1">
                    <a:lumMod val="50000"/>
                  </a:schemeClr>
                </a:solidFill>
              </a:rPr>
              <a:t> ⇨</a:t>
            </a:r>
            <a:endParaRPr lang="en-US" b="1" u="sng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90081-277E-B04E-BCB9-7A6FF5236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u="sng">
                <a:solidFill>
                  <a:schemeClr val="accent2">
                    <a:lumMod val="75000"/>
                  </a:schemeClr>
                </a:solidFill>
              </a:rPr>
              <a:t>☞ গদ্যসাহিত্যের বিভিন্ন দিকগুলি </a:t>
            </a:r>
          </a:p>
          <a:p>
            <a:endParaRPr lang="en-GB" b="1" u="sng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b="1" u="sng">
                <a:solidFill>
                  <a:schemeClr val="accent2">
                    <a:lumMod val="75000"/>
                  </a:schemeClr>
                </a:solidFill>
              </a:rPr>
              <a:t>☞জীবনী সাহিত্য </a:t>
            </a:r>
          </a:p>
          <a:p>
            <a:endParaRPr lang="en-GB" b="1" u="sng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b="1" u="sng">
                <a:solidFill>
                  <a:schemeClr val="accent2">
                    <a:lumMod val="75000"/>
                  </a:schemeClr>
                </a:solidFill>
              </a:rPr>
              <a:t>☞আত্মজীবনী</a:t>
            </a:r>
          </a:p>
          <a:p>
            <a:endParaRPr lang="en-GB" b="1" u="sng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b="1" u="sng">
                <a:solidFill>
                  <a:schemeClr val="accent2">
                    <a:lumMod val="75000"/>
                  </a:schemeClr>
                </a:solidFill>
              </a:rPr>
              <a:t>☞ভ্রমণসাহিত্য</a:t>
            </a:r>
            <a:endParaRPr lang="en-US" b="1" u="sng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0027852-2E64-D643-AEE1-32F5F63537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7516" y="3429000"/>
            <a:ext cx="3487959" cy="3063030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ACCD4039-E56F-BD40-BF77-1821C410D7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827" y="756366"/>
            <a:ext cx="295275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703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D466F-A256-124E-A776-5D06700C5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876" y="314304"/>
            <a:ext cx="10515600" cy="1511321"/>
          </a:xfrm>
        </p:spPr>
        <p:txBody>
          <a:bodyPr/>
          <a:lstStyle/>
          <a:p>
            <a:r>
              <a:rPr lang="en-GB" b="1" u="sng">
                <a:solidFill>
                  <a:schemeClr val="bg2">
                    <a:lumMod val="10000"/>
                  </a:schemeClr>
                </a:solidFill>
              </a:rPr>
              <a:t>◑☞</a:t>
            </a:r>
            <a:r>
              <a:rPr lang="en-GB" b="1" i="1" u="sng">
                <a:solidFill>
                  <a:srgbClr val="7030A0"/>
                </a:solidFill>
              </a:rPr>
              <a:t>গদ্যসাহিত্যের বিভিন্ন দিকগুলি -</a:t>
            </a:r>
            <a:endParaRPr lang="en-US" b="1" i="1" u="sng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E0725-949E-EE49-B959-A8117A575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>
                <a:solidFill>
                  <a:schemeClr val="accent6">
                    <a:lumMod val="50000"/>
                  </a:schemeClr>
                </a:solidFill>
              </a:rPr>
              <a:t>☞জীবনী সাহিত্য</a:t>
            </a:r>
          </a:p>
          <a:p>
            <a:endParaRPr lang="en-GB" b="1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b="1">
                <a:solidFill>
                  <a:schemeClr val="accent6">
                    <a:lumMod val="50000"/>
                  </a:schemeClr>
                </a:solidFill>
              </a:rPr>
              <a:t>☞ আত্মজীবনী</a:t>
            </a:r>
          </a:p>
          <a:p>
            <a:endParaRPr lang="en-GB" b="1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b="1">
                <a:solidFill>
                  <a:schemeClr val="accent6">
                    <a:lumMod val="50000"/>
                  </a:schemeClr>
                </a:solidFill>
              </a:rPr>
              <a:t>☞ভ্রমন সাহিত্য</a:t>
            </a:r>
            <a:r>
              <a:rPr lang="en-GB"/>
              <a:t> </a:t>
            </a:r>
          </a:p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CA6DFD1-1067-A141-9144-790C26E719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6721" y="2992268"/>
            <a:ext cx="2966851" cy="2228621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  <a:reflection blurRad="6350" stA="50000" endA="300" endPos="55500" dist="1016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16157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7EDC7-8F65-F34B-AF4C-2C4FC67EE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u="sng">
                <a:solidFill>
                  <a:schemeClr val="accent2">
                    <a:lumMod val="50000"/>
                  </a:schemeClr>
                </a:solidFill>
              </a:rPr>
              <a:t>◑☞জীবনী সাহিত্য</a:t>
            </a:r>
            <a:endParaRPr lang="en-US" b="1" i="1" u="sng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FA16F-368F-DB49-93DB-6CE369B98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>
                <a:solidFill>
                  <a:srgbClr val="002060"/>
                </a:solidFill>
              </a:rPr>
              <a:t>কোনো বিখ্যাত  ব্যক্তির জীবন কথাকে নিয়ে সাহিত্য।</a:t>
            </a:r>
          </a:p>
          <a:p>
            <a:r>
              <a:rPr lang="en-GB" i="1">
                <a:solidFill>
                  <a:srgbClr val="002060"/>
                </a:solidFill>
              </a:rPr>
              <a:t>উদাহরণঃ বলাই চাঁদ  মুখোপাধ্যায়ের বিদ্যাসাগর</a:t>
            </a:r>
            <a:endParaRPr lang="en-US" i="1">
              <a:solidFill>
                <a:srgbClr val="002060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CE36E5C-94E1-7648-9400-05244611F8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29000"/>
            <a:ext cx="2428875" cy="3171825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32A7BA09-0EBC-604E-BB05-9832965FA6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3317" y="1027906"/>
            <a:ext cx="1885950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88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583D8-2179-1540-B616-4F6F6C0E8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/>
              <a:t>◑☞</a:t>
            </a:r>
            <a:r>
              <a:rPr lang="en-GB" b="1" u="sng">
                <a:solidFill>
                  <a:schemeClr val="accent2">
                    <a:lumMod val="75000"/>
                  </a:schemeClr>
                </a:solidFill>
              </a:rPr>
              <a:t>আত্মজীবনী-</a:t>
            </a:r>
            <a:endParaRPr lang="en-US" b="1" u="sng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42C63-3E8E-0B49-8E16-9361AD1A8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>
                <a:solidFill>
                  <a:schemeClr val="accent1">
                    <a:lumMod val="50000"/>
                  </a:schemeClr>
                </a:solidFill>
              </a:rPr>
              <a:t>নিজের জীবন কাহিনী নিয়ে রচিত সাহিত্য </a:t>
            </a:r>
          </a:p>
          <a:p>
            <a:r>
              <a:rPr lang="en-GB" i="1">
                <a:solidFill>
                  <a:schemeClr val="accent1">
                    <a:lumMod val="50000"/>
                  </a:schemeClr>
                </a:solidFill>
              </a:rPr>
              <a:t>উদাহরণঃ রবীন্দ্রনাথ ঠাকুরের জীবনস্মৃতি </a:t>
            </a:r>
            <a:endParaRPr lang="en-US" i="1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BC59F93-2909-D14C-B79A-00946A871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8658" y="681037"/>
            <a:ext cx="2657475" cy="3686175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EE838C65-14E8-4842-8C36-D30561A84B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68" y="3700463"/>
            <a:ext cx="184785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529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BECE-F192-5845-A7D4-482C18735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>
                <a:solidFill>
                  <a:srgbClr val="C00000"/>
                </a:solidFill>
              </a:rPr>
              <a:t>◑☞ ভ্রমণ সাহিত্য -</a:t>
            </a:r>
            <a:endParaRPr lang="en-US" b="1" u="sng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AFC0B-FEE4-B741-9E26-9D90226DA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>
                <a:solidFill>
                  <a:schemeClr val="accent1">
                    <a:lumMod val="50000"/>
                  </a:schemeClr>
                </a:solidFill>
              </a:rPr>
              <a:t>একস্হান থেকে অন্যস্হানে ভ্রমণের বিবরণ</a:t>
            </a:r>
          </a:p>
          <a:p>
            <a:r>
              <a:rPr lang="en-GB" i="1">
                <a:solidFill>
                  <a:schemeClr val="accent1">
                    <a:lumMod val="50000"/>
                  </a:schemeClr>
                </a:solidFill>
              </a:rPr>
              <a:t>উদাহরণঃ সন্জীবচন্দ্র চট্টোপাধ্যায়ের পালামৌ।</a:t>
            </a:r>
            <a:endParaRPr lang="en-US" i="1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F101B81-494B-B742-A28D-3F2A0B8395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38" y="3825587"/>
            <a:ext cx="2687287" cy="2351376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0000" endA="300" endPos="55500" dist="50800" dir="5400000" sy="-100000" algn="bl" rotWithShape="0"/>
          </a:effectLst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EACBA4D2-854F-0941-86DC-B2BFA8C5F6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0681" y="429244"/>
            <a:ext cx="2024743" cy="339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675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7EC01-7A8B-DA40-8540-C73FF2770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6338199-9AB2-E64A-9160-8CF9A1B64D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04303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আজকের উপস্থাপনা [For BNGG 3RD SEM STUDENTS]</vt:lpstr>
      <vt:lpstr>আজকের আলোচনা- গদ্যসাহিত্যের বিভিন্ন  দিক</vt:lpstr>
      <vt:lpstr>সূচীপত্র ⇨</vt:lpstr>
      <vt:lpstr>◑☞গদ্যসাহিত্যের বিভিন্ন দিকগুলি -</vt:lpstr>
      <vt:lpstr>◑☞জীবনী সাহিত্য</vt:lpstr>
      <vt:lpstr>◑☞আত্মজীবনী-</vt:lpstr>
      <vt:lpstr>◑☞ ভ্রমণ সাহিত্য -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আজকের উপস্থাপনা [For BNGG 3RD SEM STUDENTS]</dc:title>
  <dc:creator>sudipta@ammtcollege.ac.in</dc:creator>
  <cp:lastModifiedBy>soma@ammtcollege.ac.in</cp:lastModifiedBy>
  <cp:revision>2</cp:revision>
  <dcterms:created xsi:type="dcterms:W3CDTF">2021-09-22T12:31:24Z</dcterms:created>
  <dcterms:modified xsi:type="dcterms:W3CDTF">2021-09-22T13:33:45Z</dcterms:modified>
</cp:coreProperties>
</file>